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57" r:id="rId4"/>
    <p:sldId id="258" r:id="rId5"/>
    <p:sldId id="270" r:id="rId6"/>
    <p:sldId id="260" r:id="rId7"/>
    <p:sldId id="261" r:id="rId8"/>
    <p:sldId id="262" r:id="rId9"/>
    <p:sldId id="263" r:id="rId10"/>
    <p:sldId id="264" r:id="rId11"/>
    <p:sldId id="269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3675530-9F99-4961-A917-60A64EC9A35F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76429BC-03E4-4012-8824-5344256402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75530-9F99-4961-A917-60A64EC9A35F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429BC-03E4-4012-8824-5344256402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75530-9F99-4961-A917-60A64EC9A35F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429BC-03E4-4012-8824-5344256402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3675530-9F99-4961-A917-60A64EC9A35F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76429BC-03E4-4012-8824-5344256402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3675530-9F99-4961-A917-60A64EC9A35F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76429BC-03E4-4012-8824-5344256402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75530-9F99-4961-A917-60A64EC9A35F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429BC-03E4-4012-8824-5344256402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75530-9F99-4961-A917-60A64EC9A35F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429BC-03E4-4012-8824-5344256402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3675530-9F99-4961-A917-60A64EC9A35F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76429BC-03E4-4012-8824-5344256402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75530-9F99-4961-A917-60A64EC9A35F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429BC-03E4-4012-8824-5344256402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3675530-9F99-4961-A917-60A64EC9A35F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76429BC-03E4-4012-8824-5344256402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3675530-9F99-4961-A917-60A64EC9A35F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76429BC-03E4-4012-8824-5344256402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3675530-9F99-4961-A917-60A64EC9A35F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76429BC-03E4-4012-8824-5344256402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1680" y="1196752"/>
            <a:ext cx="67687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Троллинг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как тип коммуникативного поведения в 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Интернете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26" name="Picture 2" descr="https://i.playground.ru/p/15aaHWw9GAe_rxRrJfhHLg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284984"/>
            <a:ext cx="4524625" cy="2849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830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опроса на тему: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роллинг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как тип коммуникативного поведения в Интернете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3960440" cy="3744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716" y="1196752"/>
            <a:ext cx="4248472" cy="3672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306" y="4835121"/>
            <a:ext cx="4752820" cy="1800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09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Памятка по противостоянию ТРОЛЛИНГУ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03232" cy="4873752"/>
          </a:xfrm>
        </p:spPr>
        <p:txBody>
          <a:bodyPr>
            <a:normAutofit/>
          </a:bodyPr>
          <a:lstStyle/>
          <a:p>
            <a:r>
              <a:rPr lang="ru-RU" b="1" dirty="0" smtClean="0"/>
              <a:t>Правило 1: </a:t>
            </a:r>
            <a:r>
              <a:rPr lang="ru-RU" dirty="0" smtClean="0"/>
              <a:t>Различайте </a:t>
            </a:r>
            <a:r>
              <a:rPr lang="ru-RU" dirty="0" err="1" smtClean="0"/>
              <a:t>троллинг</a:t>
            </a:r>
            <a:r>
              <a:rPr lang="ru-RU" dirty="0" smtClean="0"/>
              <a:t> от настоящего негатива, несогласия и острой дискуссии.</a:t>
            </a:r>
          </a:p>
          <a:p>
            <a:r>
              <a:rPr lang="ru-RU" b="1" dirty="0" smtClean="0"/>
              <a:t>Правило 2: </a:t>
            </a:r>
            <a:r>
              <a:rPr lang="ru-RU" dirty="0" smtClean="0"/>
              <a:t>Не заводите в заблуждение самого себя.</a:t>
            </a:r>
          </a:p>
          <a:p>
            <a:r>
              <a:rPr lang="ru-RU" b="1" dirty="0" smtClean="0"/>
              <a:t>Правило 3: </a:t>
            </a:r>
            <a:r>
              <a:rPr lang="ru-RU" dirty="0" smtClean="0"/>
              <a:t>Никогда не считайте, что тролли имеют какое-либо отношение к вам.</a:t>
            </a:r>
          </a:p>
          <a:p>
            <a:r>
              <a:rPr lang="ru-RU" b="1" dirty="0" smtClean="0"/>
              <a:t>Правило 4:</a:t>
            </a:r>
            <a:r>
              <a:rPr lang="ru-RU" dirty="0" smtClean="0"/>
              <a:t> Игнорируйте и добавляйте интернет-тролля в чёрный список.</a:t>
            </a:r>
          </a:p>
          <a:p>
            <a:r>
              <a:rPr lang="ru-RU" b="1" dirty="0" smtClean="0"/>
              <a:t>Правило 5: </a:t>
            </a:r>
            <a:r>
              <a:rPr lang="ru-RU" dirty="0" smtClean="0"/>
              <a:t>Помните о своей </a:t>
            </a:r>
            <a:r>
              <a:rPr lang="ru-RU" dirty="0" err="1" smtClean="0"/>
              <a:t>интернет-репутации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5345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11391" y="1340768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s://sun1-87.userapi.com/impf/c830209/v830209279/b525f/cnhKU_KzMwM.jpg?size=604x537&amp;quality=96&amp;sign=1bf552b94d8aba2e6588c3aa60737f32&amp;c_uniq_tag=Ckk2MU2qvoVxjkatCZTyb49_LnkNWVZSw5HDhjDVG1o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276872"/>
            <a:ext cx="3851024" cy="3423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42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467600" cy="1143000"/>
          </a:xfrm>
        </p:spPr>
        <p:txBody>
          <a:bodyPr/>
          <a:lstStyle/>
          <a:p>
            <a:r>
              <a:rPr lang="ru-RU" b="1" dirty="0" smtClean="0"/>
              <a:t>Актуальность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Все чаще в речи современной молодежи мы слышим заимствованные слова «</a:t>
            </a:r>
            <a:r>
              <a:rPr lang="ru-RU" dirty="0" err="1" smtClean="0"/>
              <a:t>буллинг</a:t>
            </a:r>
            <a:r>
              <a:rPr lang="ru-RU" dirty="0" smtClean="0"/>
              <a:t>», «</a:t>
            </a:r>
            <a:r>
              <a:rPr lang="ru-RU" dirty="0" err="1" smtClean="0"/>
              <a:t>троллинг</a:t>
            </a:r>
            <a:r>
              <a:rPr lang="ru-RU" dirty="0" smtClean="0"/>
              <a:t>», за которыми скрывается травля во всех ее проявлениях. </a:t>
            </a:r>
          </a:p>
          <a:p>
            <a:pPr algn="just"/>
            <a:r>
              <a:rPr lang="ru-RU" dirty="0" smtClean="0"/>
              <a:t>С момента появления социальных сетей, в которых мы выкладываем все значимые этапы жизни,  актуальность обретает понятие «</a:t>
            </a:r>
            <a:r>
              <a:rPr lang="ru-RU" dirty="0" err="1" smtClean="0"/>
              <a:t>троллинг</a:t>
            </a:r>
            <a:r>
              <a:rPr lang="ru-RU" dirty="0" smtClean="0"/>
              <a:t>».</a:t>
            </a:r>
          </a:p>
          <a:p>
            <a:pPr algn="just"/>
            <a:r>
              <a:rPr lang="ru-RU" dirty="0" smtClean="0"/>
              <a:t>Каково же значение данного слова и как подобное явление связано с коммуникацией в Интернете? На этот вопрос нам поможет ответить представленная проектная работа.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8023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243408"/>
            <a:ext cx="7467600" cy="1143000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и задачи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196752"/>
            <a:ext cx="7704856" cy="5472608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dirty="0" smtClean="0"/>
              <a:t> доказать, что «</a:t>
            </a:r>
            <a:r>
              <a:rPr lang="ru-RU" dirty="0" err="1" smtClean="0"/>
              <a:t>троллинг</a:t>
            </a:r>
            <a:r>
              <a:rPr lang="ru-RU" dirty="0" smtClean="0"/>
              <a:t>» часто встречающееся явление при коммуникации в </a:t>
            </a:r>
            <a:r>
              <a:rPr lang="ru-RU" dirty="0" err="1" smtClean="0"/>
              <a:t>Интернет-пространстве</a:t>
            </a:r>
            <a:r>
              <a:rPr lang="ru-RU" dirty="0" smtClean="0"/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just"/>
            <a:r>
              <a:rPr lang="ru-RU" dirty="0" smtClean="0"/>
              <a:t>Познакомится с термином «</a:t>
            </a:r>
            <a:r>
              <a:rPr lang="ru-RU" dirty="0" err="1" smtClean="0"/>
              <a:t>троллинг</a:t>
            </a:r>
            <a:r>
              <a:rPr lang="ru-RU" dirty="0" smtClean="0"/>
              <a:t>» и историей возникновения данного понятия.</a:t>
            </a:r>
          </a:p>
          <a:p>
            <a:pPr lvl="0" algn="just"/>
            <a:r>
              <a:rPr lang="ru-RU" dirty="0" smtClean="0"/>
              <a:t>Изучить виды </a:t>
            </a:r>
            <a:r>
              <a:rPr lang="ru-RU" dirty="0" err="1" smtClean="0"/>
              <a:t>троллинга</a:t>
            </a:r>
            <a:r>
              <a:rPr lang="ru-RU" dirty="0" smtClean="0"/>
              <a:t> и «популярность» его в интернете-пространстве.</a:t>
            </a:r>
          </a:p>
          <a:p>
            <a:pPr lvl="0" algn="just"/>
            <a:r>
              <a:rPr lang="ru-RU" dirty="0" smtClean="0"/>
              <a:t>Разработать памятку для подростков «Защита от </a:t>
            </a:r>
            <a:r>
              <a:rPr lang="ru-RU" dirty="0" err="1" smtClean="0"/>
              <a:t>троллинга</a:t>
            </a:r>
            <a:r>
              <a:rPr lang="ru-RU" dirty="0" smtClean="0"/>
              <a:t> в </a:t>
            </a:r>
            <a:r>
              <a:rPr lang="ru-RU" dirty="0" err="1" smtClean="0"/>
              <a:t>интернет-пространстве</a:t>
            </a:r>
            <a:r>
              <a:rPr lang="ru-RU" dirty="0" smtClean="0"/>
              <a:t>» и создать социальный ролик по выбранной теме.</a:t>
            </a:r>
          </a:p>
          <a:p>
            <a:pPr lvl="0" algn="just"/>
            <a:r>
              <a:rPr lang="ru-RU" dirty="0" smtClean="0"/>
              <a:t>Провести опрос среди подростков и лиц юношеского возраста на тему «</a:t>
            </a:r>
            <a:r>
              <a:rPr lang="ru-RU" dirty="0" err="1" smtClean="0"/>
              <a:t>троллинга</a:t>
            </a:r>
            <a:r>
              <a:rPr lang="ru-RU" dirty="0" smtClean="0"/>
              <a:t>».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679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-243408"/>
            <a:ext cx="7467600" cy="936104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«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троллинг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»?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980728"/>
            <a:ext cx="7467600" cy="48737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Троллинг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– это стиль общения в интернет-пространстве, направленный на издевательство и провокационные высказывания, цель которых повысить публичность и уровень эпатажа некоторых пользователей, чаще всего использующих анонимные страницы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позволяющие избежать личного выяснения отношений в реальной жизни.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https://luxe-host.ru/wp-content/uploads/e/4/8/e48cb87005c9ba5a44668240279c92e4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77072"/>
            <a:ext cx="2664296" cy="2539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User\Pictures\foto_trollin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717032"/>
            <a:ext cx="2952328" cy="25184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704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467600" cy="778098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возникновения «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троллинга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43808" y="1268760"/>
            <a:ext cx="2376264" cy="540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XXI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век</a:t>
            </a:r>
          </a:p>
          <a:p>
            <a:pPr algn="ctr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Интернет-троллями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начали создаваться собственные сетевые сообщества и организации для обмена опытом по наиболее эффективному разжиганию конфликтов</a:t>
            </a:r>
            <a:endParaRPr lang="ru-RU" sz="2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124744"/>
            <a:ext cx="2376264" cy="55446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1996 год</a:t>
            </a: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Джудит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Донат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своих исследованиях использовала описание «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троллинга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в академической литературе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436096" y="1052736"/>
            <a:ext cx="2808312" cy="56166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Термин «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троллинг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происходит из сленга участников виртуальных сообществ.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явление характеризуется как процесс размещения на виртуальных коммуникативных ресурсах провокационных сообщений с целью нагнетания конфликтной обстановки путём нарушения правил этического кодекса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интернет-взаимодействия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746" y="-106362"/>
            <a:ext cx="4048001" cy="1143000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троллей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3" y="980728"/>
            <a:ext cx="5112568" cy="487375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Классический тролль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Классический толстый тролль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Четкий тролль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 тролль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Грамотный тролль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ezopage.com/wp-content/uploads/2022/05/troll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60337"/>
            <a:ext cx="4366518" cy="3117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s://pobasenki.ru/wp-content/uploads/2022/02/12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pobasenki.ru/wp-content/uploads/2022/02/120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https://pobasenki.ru/wp-content/uploads/2022/02/120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0" descr="https://pobasenki.ru/wp-content/uploads/2022/02/1200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4" name="Picture 12" descr="https://luxe-host.ru/wp-content/uploads/4/b/5/4b51caa5d2e9de1dacb7c039b2615f75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005064"/>
            <a:ext cx="3346314" cy="2677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s://discover24.ru/wp-content/uploads/2016/07/7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573016"/>
            <a:ext cx="4727560" cy="2677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23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387424"/>
            <a:ext cx="5184576" cy="1143000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интернет-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троллинга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908720"/>
            <a:ext cx="3816424" cy="487375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«Скучающий»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«Заказной»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троллинг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Троллинг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как способ заручиться доверием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https://cont.ws/uploads/pic/2022/11/photo_2022-11-09_07-02-1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9" name="Picture 3" descr="C:\Users\User\Pictures\photo_2022-11-09_07-02-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836712"/>
            <a:ext cx="4824536" cy="421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https://www.skyscrapercity.com/attachments/i-jpeg.1857007/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09" y="3717032"/>
            <a:ext cx="2967881" cy="2967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16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avatars.mds.yandex.net/get-images-cbir/9402932/ClrWxvektwmDYW256fd1gQ4591/ocr"/>
          <p:cNvPicPr>
            <a:picLocks noChangeAspect="1" noChangeArrowheads="1"/>
          </p:cNvPicPr>
          <p:nvPr/>
        </p:nvPicPr>
        <p:blipFill>
          <a:blip r:embed="rId2" cstate="print"/>
          <a:srcRect l="26069"/>
          <a:stretch>
            <a:fillRect/>
          </a:stretch>
        </p:blipFill>
        <p:spPr bwMode="auto">
          <a:xfrm>
            <a:off x="323528" y="1340768"/>
            <a:ext cx="2664296" cy="33843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7467600" cy="810344"/>
          </a:xfrm>
        </p:spPr>
        <p:txBody>
          <a:bodyPr anchor="t">
            <a:norm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и тролль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vremya.press/wp-content/uploads/2020/01/troll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88640"/>
            <a:ext cx="2640920" cy="148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87624" y="126876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Глава 2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851920" y="170080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Ст. 5.61</a:t>
            </a:r>
            <a:endParaRPr lang="ru-RU" b="1" dirty="0"/>
          </a:p>
        </p:txBody>
      </p:sp>
      <p:pic>
        <p:nvPicPr>
          <p:cNvPr id="8196" name="Picture 4" descr="https://avatars.mds.yandex.net/i?id=0078fdcd6563556b2aaa3242539d2a3d37b451f8-8209878-images-thumbs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2276872"/>
            <a:ext cx="2520279" cy="3096344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6804248" y="220486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Ст. 282</a:t>
            </a:r>
            <a:endParaRPr lang="ru-RU" b="1" dirty="0"/>
          </a:p>
        </p:txBody>
      </p:sp>
      <p:sp>
        <p:nvSpPr>
          <p:cNvPr id="8198" name="AutoShape 6" descr="https://jur24pro.ru/temps/594475d3cad18c8cea924c8e78cea20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0" name="AutoShape 8" descr="https://jur24pro.ru/temps/594475d3cad18c8cea924c8e78cea20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2" name="AutoShape 10" descr="https://autogear.ru/misc/i/gallery/7450/246539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4" name="AutoShape 12" descr="https://autogear.ru/misc/i/gallery/7450/246539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6" name="AutoShape 14" descr="https://advokatnn.com/images/pub/ugolovnyiy-kodeks-rossi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08" name="Picture 16" descr="https://avatars.mds.yandex.net/get-images-cbir/2127271/PpFSkMX_rXgY0geQy97k0g5892/ocr"/>
          <p:cNvPicPr>
            <a:picLocks noChangeAspect="1" noChangeArrowheads="1"/>
          </p:cNvPicPr>
          <p:nvPr/>
        </p:nvPicPr>
        <p:blipFill>
          <a:blip r:embed="rId5" cstate="print"/>
          <a:srcRect l="13514" t="12633" r="5405" b="9041"/>
          <a:stretch>
            <a:fillRect/>
          </a:stretch>
        </p:blipFill>
        <p:spPr bwMode="auto">
          <a:xfrm>
            <a:off x="5814719" y="2924944"/>
            <a:ext cx="2717721" cy="32403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792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проявления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троллинга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на личном примере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https://sun9-3.userapi.com/impg/c858324/v858324345/1c1a1d/KfIM68Jh0ag.jpg?size=1080x1348&amp;quality=96&amp;sign=5394375ce9924dfdc4064e126d6fa486&amp;type=album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2816"/>
            <a:ext cx="2880320" cy="3960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sun9-58.userapi.com/impg/2hgKYBWFVtUYfs8LGtZekWxYy7xCVsfKYO7FRw/pY9vaONw6ZU.jpg?size=1080x769&amp;quality=96&amp;sign=b7012aecc6744b59219a4fb515c6f434&amp;type=album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5" y="1738098"/>
            <a:ext cx="3888432" cy="38884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84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279</TotalTime>
  <Words>405</Words>
  <Application>Microsoft Office PowerPoint</Application>
  <PresentationFormat>Экран (4:3)</PresentationFormat>
  <Paragraphs>49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Century Schoolbook</vt:lpstr>
      <vt:lpstr>Times New Roman</vt:lpstr>
      <vt:lpstr>Wingdings</vt:lpstr>
      <vt:lpstr>Wingdings 2</vt:lpstr>
      <vt:lpstr>Эркер</vt:lpstr>
      <vt:lpstr>Презентация PowerPoint</vt:lpstr>
      <vt:lpstr>Актуальность</vt:lpstr>
      <vt:lpstr>Цель и задачи</vt:lpstr>
      <vt:lpstr>Что такое «троллинг»?</vt:lpstr>
      <vt:lpstr>История возникновения «троллинга»</vt:lpstr>
      <vt:lpstr>Классификация троллей</vt:lpstr>
      <vt:lpstr>Виды интернет-троллинга</vt:lpstr>
      <vt:lpstr>Закон и тролль</vt:lpstr>
      <vt:lpstr>Примеры проявления «троллинга» на личном примере</vt:lpstr>
      <vt:lpstr>Проведение опроса на тему: «троллинг» как тип коммуникативного поведения в Интернете </vt:lpstr>
      <vt:lpstr>Памятка по противостоянию ТРОЛЛИНГУ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Валикова СА</cp:lastModifiedBy>
  <cp:revision>21</cp:revision>
  <dcterms:created xsi:type="dcterms:W3CDTF">2023-04-18T14:30:16Z</dcterms:created>
  <dcterms:modified xsi:type="dcterms:W3CDTF">2023-05-12T10:48:00Z</dcterms:modified>
</cp:coreProperties>
</file>